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6B1D5-3B50-4B74-AE5D-FF24A8D62D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0EA39-E7C9-4065-BA11-8F7E590962D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2010-04-19T03:02:50Z</dcterms:created>
  <dcterms:modified xsi:type="dcterms:W3CDTF">2010-04-19T03:06:03Z</dcterms:modified>
</cp:coreProperties>
</file>